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0.xml" ContentType="application/vnd.openxmlformats-officedocument.presentationml.tags+xml"/>
  <Override PartName="/ppt/notesSlides/notesSlide29.xml" ContentType="application/vnd.openxmlformats-officedocument.presentationml.notesSlide+xml"/>
  <Override PartName="/ppt/tags/tag1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3.xml" ContentType="application/vnd.openxmlformats-officedocument.presentationml.notesSlide+xml"/>
  <Override PartName="/ppt/tags/tag16.xml" ContentType="application/vnd.openxmlformats-officedocument.presentationml.tags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3" r:id="rId5"/>
  </p:sldMasterIdLst>
  <p:notesMasterIdLst>
    <p:notesMasterId r:id="rId71"/>
  </p:notesMasterIdLst>
  <p:sldIdLst>
    <p:sldId id="751" r:id="rId6"/>
    <p:sldId id="752" r:id="rId7"/>
    <p:sldId id="755" r:id="rId8"/>
    <p:sldId id="443" r:id="rId9"/>
    <p:sldId id="279" r:id="rId10"/>
    <p:sldId id="317" r:id="rId11"/>
    <p:sldId id="756" r:id="rId12"/>
    <p:sldId id="442" r:id="rId13"/>
    <p:sldId id="441" r:id="rId14"/>
    <p:sldId id="757" r:id="rId15"/>
    <p:sldId id="340" r:id="rId16"/>
    <p:sldId id="758" r:id="rId17"/>
    <p:sldId id="759" r:id="rId18"/>
    <p:sldId id="266" r:id="rId19"/>
    <p:sldId id="267" r:id="rId20"/>
    <p:sldId id="761" r:id="rId21"/>
    <p:sldId id="263" r:id="rId22"/>
    <p:sldId id="278" r:id="rId23"/>
    <p:sldId id="262" r:id="rId24"/>
    <p:sldId id="762" r:id="rId25"/>
    <p:sldId id="332" r:id="rId26"/>
    <p:sldId id="311" r:id="rId27"/>
    <p:sldId id="274" r:id="rId28"/>
    <p:sldId id="273" r:id="rId29"/>
    <p:sldId id="763" r:id="rId30"/>
    <p:sldId id="336" r:id="rId31"/>
    <p:sldId id="314" r:id="rId32"/>
    <p:sldId id="264" r:id="rId33"/>
    <p:sldId id="341" r:id="rId34"/>
    <p:sldId id="764" r:id="rId35"/>
    <p:sldId id="342" r:id="rId36"/>
    <p:sldId id="321" r:id="rId37"/>
    <p:sldId id="320" r:id="rId38"/>
    <p:sldId id="339" r:id="rId39"/>
    <p:sldId id="323" r:id="rId40"/>
    <p:sldId id="322" r:id="rId41"/>
    <p:sldId id="318" r:id="rId42"/>
    <p:sldId id="319" r:id="rId43"/>
    <p:sldId id="312" r:id="rId44"/>
    <p:sldId id="765" r:id="rId45"/>
    <p:sldId id="435" r:id="rId46"/>
    <p:sldId id="437" r:id="rId47"/>
    <p:sldId id="438" r:id="rId48"/>
    <p:sldId id="436" r:id="rId49"/>
    <p:sldId id="439" r:id="rId50"/>
    <p:sldId id="766" r:id="rId51"/>
    <p:sldId id="283" r:id="rId52"/>
    <p:sldId id="287" r:id="rId53"/>
    <p:sldId id="338" r:id="rId54"/>
    <p:sldId id="760" r:id="rId55"/>
    <p:sldId id="281" r:id="rId56"/>
    <p:sldId id="282" r:id="rId57"/>
    <p:sldId id="313" r:id="rId58"/>
    <p:sldId id="300" r:id="rId59"/>
    <p:sldId id="299" r:id="rId60"/>
    <p:sldId id="315" r:id="rId61"/>
    <p:sldId id="316" r:id="rId62"/>
    <p:sldId id="292" r:id="rId63"/>
    <p:sldId id="296" r:id="rId64"/>
    <p:sldId id="297" r:id="rId65"/>
    <p:sldId id="344" r:id="rId66"/>
    <p:sldId id="767" r:id="rId67"/>
    <p:sldId id="431" r:id="rId68"/>
    <p:sldId id="768" r:id="rId69"/>
    <p:sldId id="769" r:id="rId70"/>
  </p:sldIdLst>
  <p:sldSz cx="12192000" cy="6858000"/>
  <p:notesSz cx="6858000" cy="9144000"/>
  <p:embeddedFontLst>
    <p:embeddedFont>
      <p:font typeface="Segoe UI Semibold" panose="020B0702040204020203" pitchFamily="34" charset="0"/>
      <p:bold r:id="rId72"/>
      <p:boldItalic r:id="rId73"/>
    </p:embeddedFont>
    <p:embeddedFont>
      <p:font typeface="Calibri Light" panose="020F0302020204030204" pitchFamily="34" charset="0"/>
      <p:regular r:id="rId74"/>
      <p:italic r:id="rId75"/>
    </p:embeddedFont>
    <p:embeddedFont>
      <p:font typeface="gatebase Medium" panose="00000500000000000000" charset="0"/>
      <p:regular r:id="rId76"/>
    </p:embeddedFont>
    <p:embeddedFont>
      <p:font typeface="Segoe UI Light" panose="020B0502040204020203" pitchFamily="34" charset="0"/>
      <p:regular r:id="rId77"/>
      <p:italic r:id="rId78"/>
    </p:embeddedFont>
    <p:embeddedFont>
      <p:font typeface="Roboto" panose="020B0604020202020204" charset="0"/>
      <p:regular r:id="rId79"/>
      <p:bold r:id="rId80"/>
      <p:italic r:id="rId81"/>
      <p:boldItalic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onsolas" panose="020B0609020204030204" pitchFamily="49" charset="0"/>
      <p:regular r:id="rId87"/>
      <p:bold r:id="rId88"/>
      <p:italic r:id="rId89"/>
      <p:boldItalic r:id="rId90"/>
    </p:embeddedFont>
    <p:embeddedFont>
      <p:font typeface="Roboto Medium" panose="020B0604020202020204" charset="0"/>
      <p:regular r:id="rId91"/>
      <p:italic r:id="rId92"/>
    </p:embeddedFont>
    <p:embeddedFont>
      <p:font typeface="Roboto italic" panose="020B0604020202020204" charset="0"/>
      <p:italic r:id="rId93"/>
    </p:embeddedFont>
    <p:embeddedFont>
      <p:font typeface="Roboto regular" panose="020B0604020202020204" charset="0"/>
      <p:regular r:id="rId94"/>
    </p:embeddedFont>
    <p:embeddedFont>
      <p:font typeface="Wingdings 2" panose="05020102010507070707" pitchFamily="18" charset="2"/>
      <p:regular r:id="rId95"/>
    </p:embeddedFont>
    <p:embeddedFont>
      <p:font typeface="Roboto bold" panose="020B0604020202020204" charset="0"/>
      <p:bold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0A6F7E5-27A9-4702-9003-D3EB573F775D}">
          <p14:sldIdLst>
            <p14:sldId id="751"/>
            <p14:sldId id="752"/>
            <p14:sldId id="755"/>
            <p14:sldId id="443"/>
            <p14:sldId id="279"/>
            <p14:sldId id="317"/>
          </p14:sldIdLst>
        </p14:section>
        <p14:section name="SSMS keyboard shortcuts" id="{E5CC766F-5778-4E9C-9230-22B27B073EB3}">
          <p14:sldIdLst>
            <p14:sldId id="756"/>
            <p14:sldId id="442"/>
            <p14:sldId id="441"/>
            <p14:sldId id="757"/>
            <p14:sldId id="340"/>
            <p14:sldId id="758"/>
            <p14:sldId id="759"/>
            <p14:sldId id="266"/>
            <p14:sldId id="267"/>
            <p14:sldId id="761"/>
            <p14:sldId id="263"/>
            <p14:sldId id="278"/>
            <p14:sldId id="262"/>
          </p14:sldIdLst>
        </p14:section>
        <p14:section name="Other SSMS shortcuts &amp; tricks" id="{190FA19F-9496-40F9-AB68-177431797B54}">
          <p14:sldIdLst>
            <p14:sldId id="762"/>
            <p14:sldId id="332"/>
            <p14:sldId id="311"/>
            <p14:sldId id="274"/>
            <p14:sldId id="273"/>
            <p14:sldId id="763"/>
            <p14:sldId id="336"/>
            <p14:sldId id="314"/>
            <p14:sldId id="264"/>
            <p14:sldId id="341"/>
            <p14:sldId id="764"/>
            <p14:sldId id="342"/>
            <p14:sldId id="321"/>
            <p14:sldId id="320"/>
            <p14:sldId id="339"/>
            <p14:sldId id="323"/>
            <p14:sldId id="322"/>
            <p14:sldId id="318"/>
            <p14:sldId id="319"/>
            <p14:sldId id="312"/>
            <p14:sldId id="765"/>
            <p14:sldId id="435"/>
            <p14:sldId id="437"/>
            <p14:sldId id="438"/>
            <p14:sldId id="436"/>
            <p14:sldId id="439"/>
          </p14:sldIdLst>
        </p14:section>
        <p14:section name="Windows keyboard shortcuts" id="{E8522F79-52B2-44CB-81A3-84C7AD62F01B}">
          <p14:sldIdLst>
            <p14:sldId id="766"/>
            <p14:sldId id="283"/>
            <p14:sldId id="287"/>
            <p14:sldId id="338"/>
          </p14:sldIdLst>
        </p14:section>
        <p14:section name="Other Windows shortcuts &amp; tricks" id="{82392879-FF7C-4638-A7ED-63F82FEFA4FF}">
          <p14:sldIdLst>
            <p14:sldId id="760"/>
            <p14:sldId id="281"/>
            <p14:sldId id="282"/>
            <p14:sldId id="313"/>
            <p14:sldId id="300"/>
            <p14:sldId id="299"/>
            <p14:sldId id="315"/>
            <p14:sldId id="316"/>
            <p14:sldId id="292"/>
            <p14:sldId id="296"/>
            <p14:sldId id="297"/>
            <p14:sldId id="344"/>
            <p14:sldId id="767"/>
            <p14:sldId id="431"/>
            <p14:sldId id="768"/>
            <p14:sldId id="7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33B6D-6D81-422D-9E35-945B87E48491}" v="9" dt="2020-03-31T03:47:59.949"/>
    <p1510:client id="{58C91047-FC37-4BA0-8FBA-2513A43106E0}" v="27" dt="2020-03-31T01:51:19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9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10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19.fntdata"/><Relationship Id="rId95" Type="http://schemas.openxmlformats.org/officeDocument/2006/relationships/font" Target="fonts/font24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96" Type="http://schemas.openxmlformats.org/officeDocument/2006/relationships/font" Target="fonts/font2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5.fntdata"/><Relationship Id="rId97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16.fntdata"/><Relationship Id="rId61" Type="http://schemas.openxmlformats.org/officeDocument/2006/relationships/slide" Target="slides/slide56.xml"/><Relationship Id="rId82" Type="http://schemas.openxmlformats.org/officeDocument/2006/relationships/font" Target="fonts/font1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6.fntdata"/><Relationship Id="rId100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.fntdata"/><Relationship Id="rId93" Type="http://schemas.openxmlformats.org/officeDocument/2006/relationships/font" Target="fonts/font22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8ed075f77b608d91" providerId="LiveId" clId="{58C91047-FC37-4BA0-8FBA-2513A43106E0}"/>
    <pc:docChg chg="undo custSel addSld delSld modSld sldOrd delSection modSection">
      <pc:chgData name="Andy Mallon" userId="8ed075f77b608d91" providerId="LiveId" clId="{58C91047-FC37-4BA0-8FBA-2513A43106E0}" dt="2020-03-31T01:51:42.205" v="235" actId="478"/>
      <pc:docMkLst>
        <pc:docMk/>
      </pc:docMkLst>
      <pc:sldChg chg="del addCm delCm">
        <pc:chgData name="Andy Mallon" userId="8ed075f77b608d91" providerId="LiveId" clId="{58C91047-FC37-4BA0-8FBA-2513A43106E0}" dt="2020-03-31T01:36:39.012" v="213" actId="2696"/>
        <pc:sldMkLst>
          <pc:docMk/>
          <pc:sldMk cId="2500383430" sldId="257"/>
        </pc:sldMkLst>
      </pc:sldChg>
      <pc:sldChg chg="del">
        <pc:chgData name="Andy Mallon" userId="8ed075f77b608d91" providerId="LiveId" clId="{58C91047-FC37-4BA0-8FBA-2513A43106E0}" dt="2020-03-31T01:36:42.118" v="219" actId="2696"/>
        <pc:sldMkLst>
          <pc:docMk/>
          <pc:sldMk cId="782362260" sldId="258"/>
        </pc:sldMkLst>
      </pc:sldChg>
      <pc:sldChg chg="modSp del ord">
        <pc:chgData name="Andy Mallon" userId="8ed075f77b608d91" providerId="LiveId" clId="{58C91047-FC37-4BA0-8FBA-2513A43106E0}" dt="2020-03-31T01:36:39.064" v="216" actId="2696"/>
        <pc:sldMkLst>
          <pc:docMk/>
          <pc:sldMk cId="67992972" sldId="260"/>
        </pc:sldMkLst>
        <pc:spChg chg="mod">
          <ac:chgData name="Andy Mallon" userId="8ed075f77b608d91" providerId="LiveId" clId="{58C91047-FC37-4BA0-8FBA-2513A43106E0}" dt="2020-03-30T12:25:35.450" v="72" actId="6549"/>
          <ac:spMkLst>
            <pc:docMk/>
            <pc:sldMk cId="67992972" sldId="260"/>
            <ac:spMk id="4" creationId="{D1A082F0-2B6B-454C-BDE3-8DC68FCB0408}"/>
          </ac:spMkLst>
        </pc:spChg>
        <pc:spChg chg="mod">
          <ac:chgData name="Andy Mallon" userId="8ed075f77b608d91" providerId="LiveId" clId="{58C91047-FC37-4BA0-8FBA-2513A43106E0}" dt="2020-03-30T12:25:44.846" v="96" actId="20577"/>
          <ac:spMkLst>
            <pc:docMk/>
            <pc:sldMk cId="67992972" sldId="260"/>
            <ac:spMk id="8" creationId="{76C818C3-D726-4B6C-A897-0116D4D0242E}"/>
          </ac:spMkLst>
        </pc:spChg>
        <pc:spChg chg="mod">
          <ac:chgData name="Andy Mallon" userId="8ed075f77b608d91" providerId="LiveId" clId="{58C91047-FC37-4BA0-8FBA-2513A43106E0}" dt="2020-03-30T12:25:54.497" v="106" actId="20577"/>
          <ac:spMkLst>
            <pc:docMk/>
            <pc:sldMk cId="67992972" sldId="260"/>
            <ac:spMk id="10" creationId="{F9B3A46C-51D3-4EA5-8ADC-2323A0C07D8A}"/>
          </ac:spMkLst>
        </pc:spChg>
        <pc:spChg chg="mod">
          <ac:chgData name="Andy Mallon" userId="8ed075f77b608d91" providerId="LiveId" clId="{58C91047-FC37-4BA0-8FBA-2513A43106E0}" dt="2020-03-30T12:25:50.263" v="99" actId="20577"/>
          <ac:spMkLst>
            <pc:docMk/>
            <pc:sldMk cId="67992972" sldId="260"/>
            <ac:spMk id="11" creationId="{33752F1D-7942-4A9E-B56A-26AA13B078DF}"/>
          </ac:spMkLst>
        </pc:spChg>
        <pc:picChg chg="mod">
          <ac:chgData name="Andy Mallon" userId="8ed075f77b608d91" providerId="LiveId" clId="{58C91047-FC37-4BA0-8FBA-2513A43106E0}" dt="2020-03-30T12:27:20.076" v="156" actId="1038"/>
          <ac:picMkLst>
            <pc:docMk/>
            <pc:sldMk cId="67992972" sldId="260"/>
            <ac:picMk id="12" creationId="{0AC92CDB-EFB1-4C77-B4D0-36D152633609}"/>
          </ac:picMkLst>
        </pc:picChg>
      </pc:sldChg>
      <pc:sldChg chg="modSp del">
        <pc:chgData name="Andy Mallon" userId="8ed075f77b608d91" providerId="LiveId" clId="{58C91047-FC37-4BA0-8FBA-2513A43106E0}" dt="2020-03-31T01:36:42.130" v="220" actId="2696"/>
        <pc:sldMkLst>
          <pc:docMk/>
          <pc:sldMk cId="4218722660" sldId="261"/>
        </pc:sldMkLst>
        <pc:spChg chg="mod">
          <ac:chgData name="Andy Mallon" userId="8ed075f77b608d91" providerId="LiveId" clId="{58C91047-FC37-4BA0-8FBA-2513A43106E0}" dt="2020-03-30T12:25:26.109" v="42" actId="20577"/>
          <ac:spMkLst>
            <pc:docMk/>
            <pc:sldMk cId="4218722660" sldId="261"/>
            <ac:spMk id="3" creationId="{EB8938C6-E3F4-42C5-871D-EFBE78B30F2F}"/>
          </ac:spMkLst>
        </pc:spChg>
      </pc:sldChg>
      <pc:sldChg chg="addSp delSp modSp add del delAnim">
        <pc:chgData name="Andy Mallon" userId="8ed075f77b608d91" providerId="LiveId" clId="{58C91047-FC37-4BA0-8FBA-2513A43106E0}" dt="2020-03-31T01:39:07.649" v="225" actId="27614"/>
        <pc:sldMkLst>
          <pc:docMk/>
          <pc:sldMk cId="995095600" sldId="262"/>
        </pc:sldMkLst>
        <pc:picChg chg="add mod">
          <ac:chgData name="Andy Mallon" userId="8ed075f77b608d91" providerId="LiveId" clId="{58C91047-FC37-4BA0-8FBA-2513A43106E0}" dt="2020-03-31T01:39:07.649" v="225" actId="27614"/>
          <ac:picMkLst>
            <pc:docMk/>
            <pc:sldMk cId="995095600" sldId="262"/>
            <ac:picMk id="5" creationId="{3590937C-884F-4932-811F-0B935D74E831}"/>
          </ac:picMkLst>
        </pc:picChg>
        <pc:picChg chg="del">
          <ac:chgData name="Andy Mallon" userId="8ed075f77b608d91" providerId="LiveId" clId="{58C91047-FC37-4BA0-8FBA-2513A43106E0}" dt="2020-03-31T01:38:50.651" v="222" actId="478"/>
          <ac:picMkLst>
            <pc:docMk/>
            <pc:sldMk cId="995095600" sldId="262"/>
            <ac:picMk id="9" creationId="{00000000-0000-0000-0000-000000000000}"/>
          </ac:picMkLst>
        </pc:pic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1196867059" sldId="263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1196867059" sldId="263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2120737073" sldId="264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2120737073" sldId="264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228825469" sldId="266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228825469" sldId="266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173040979" sldId="267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173040979" sldId="267"/>
            <ac:spMk id="3" creationId="{00000000-0000-0000-0000-000000000000}"/>
          </ac:spMkLst>
        </pc:spChg>
      </pc:sldChg>
      <pc:sldChg chg="addSp delSp modSp add del">
        <pc:chgData name="Andy Mallon" userId="8ed075f77b608d91" providerId="LiveId" clId="{58C91047-FC37-4BA0-8FBA-2513A43106E0}" dt="2020-03-31T01:51:42.205" v="235" actId="478"/>
        <pc:sldMkLst>
          <pc:docMk/>
          <pc:sldMk cId="3459647163" sldId="273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3459647163" sldId="273"/>
            <ac:spMk id="3" creationId="{00000000-0000-0000-0000-000000000000}"/>
          </ac:spMkLst>
        </pc:spChg>
        <pc:picChg chg="add del mod">
          <ac:chgData name="Andy Mallon" userId="8ed075f77b608d91" providerId="LiveId" clId="{58C91047-FC37-4BA0-8FBA-2513A43106E0}" dt="2020-03-31T01:51:42.205" v="235" actId="478"/>
          <ac:picMkLst>
            <pc:docMk/>
            <pc:sldMk cId="3459647163" sldId="273"/>
            <ac:picMk id="6" creationId="{2803AAC6-1B48-4246-A4CB-63BC2AD20EE8}"/>
          </ac:picMkLst>
        </pc:pic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1915066085" sldId="274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1915066085" sldId="274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1405624158" sldId="278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1405624158" sldId="278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404539685" sldId="279"/>
        </pc:sldMkLst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4136772260" sldId="281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4136772260" sldId="281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973545800" sldId="282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973545800" sldId="282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8.833" v="208" actId="27636"/>
        <pc:sldMkLst>
          <pc:docMk/>
          <pc:sldMk cId="790111039" sldId="283"/>
        </pc:sldMkLst>
        <pc:spChg chg="mod">
          <ac:chgData name="Andy Mallon" userId="8ed075f77b608d91" providerId="LiveId" clId="{58C91047-FC37-4BA0-8FBA-2513A43106E0}" dt="2020-03-31T01:36:18.833" v="208" actId="27636"/>
          <ac:spMkLst>
            <pc:docMk/>
            <pc:sldMk cId="790111039" sldId="283"/>
            <ac:spMk id="3" creationId="{00000000-0000-0000-0000-000000000000}"/>
          </ac:spMkLst>
        </pc:spChg>
        <pc:spChg chg="mod">
          <ac:chgData name="Andy Mallon" userId="8ed075f77b608d91" providerId="LiveId" clId="{58C91047-FC37-4BA0-8FBA-2513A43106E0}" dt="2020-03-31T01:36:18.740" v="207" actId="27636"/>
          <ac:spMkLst>
            <pc:docMk/>
            <pc:sldMk cId="790111039" sldId="283"/>
            <ac:spMk id="4" creationId="{B6953D79-63F4-47DD-B4E6-C7E1EDB5F0DA}"/>
          </ac:spMkLst>
        </pc:spChg>
      </pc:sldChg>
      <pc:sldChg chg="addSp delSp modSp add del delAnim">
        <pc:chgData name="Andy Mallon" userId="8ed075f77b608d91" providerId="LiveId" clId="{58C91047-FC37-4BA0-8FBA-2513A43106E0}" dt="2020-03-31T01:43:54.343" v="231" actId="2696"/>
        <pc:sldMkLst>
          <pc:docMk/>
          <pc:sldMk cId="2981983494" sldId="285"/>
        </pc:sldMkLst>
        <pc:spChg chg="add del mod">
          <ac:chgData name="Andy Mallon" userId="8ed075f77b608d91" providerId="LiveId" clId="{58C91047-FC37-4BA0-8FBA-2513A43106E0}" dt="2020-03-31T01:41:20.682" v="227" actId="2696"/>
          <ac:spMkLst>
            <pc:docMk/>
            <pc:sldMk cId="2981983494" sldId="285"/>
            <ac:spMk id="4" creationId="{09C6F221-194B-475C-BE32-DA2F879BECBE}"/>
          </ac:spMkLst>
        </pc:spChg>
        <pc:spChg chg="add del mod">
          <ac:chgData name="Andy Mallon" userId="8ed075f77b608d91" providerId="LiveId" clId="{58C91047-FC37-4BA0-8FBA-2513A43106E0}" dt="2020-03-31T01:41:31.483" v="229" actId="2696"/>
          <ac:spMkLst>
            <pc:docMk/>
            <pc:sldMk cId="2981983494" sldId="285"/>
            <ac:spMk id="9" creationId="{4FA2ACC7-9AF5-48EB-8F69-2509B9A98650}"/>
          </ac:spMkLst>
        </pc:spChg>
        <pc:spChg chg="add mod">
          <ac:chgData name="Andy Mallon" userId="8ed075f77b608d91" providerId="LiveId" clId="{58C91047-FC37-4BA0-8FBA-2513A43106E0}" dt="2020-03-31T01:41:54.492" v="230" actId="478"/>
          <ac:spMkLst>
            <pc:docMk/>
            <pc:sldMk cId="2981983494" sldId="285"/>
            <ac:spMk id="13" creationId="{AE858C76-FACB-436D-9CB6-7AC10FF30BC6}"/>
          </ac:spMkLst>
        </pc:spChg>
        <pc:picChg chg="add del mod">
          <ac:chgData name="Andy Mallon" userId="8ed075f77b608d91" providerId="LiveId" clId="{58C91047-FC37-4BA0-8FBA-2513A43106E0}" dt="2020-03-31T01:41:23.579" v="228" actId="478"/>
          <ac:picMkLst>
            <pc:docMk/>
            <pc:sldMk cId="2981983494" sldId="285"/>
            <ac:picMk id="6" creationId="{6C8CBBCA-2B26-46CD-B7E5-6C834BB597CF}"/>
          </ac:picMkLst>
        </pc:picChg>
        <pc:picChg chg="del">
          <ac:chgData name="Andy Mallon" userId="8ed075f77b608d91" providerId="LiveId" clId="{58C91047-FC37-4BA0-8FBA-2513A43106E0}" dt="2020-03-31T01:41:15.358" v="226" actId="478"/>
          <ac:picMkLst>
            <pc:docMk/>
            <pc:sldMk cId="2981983494" sldId="285"/>
            <ac:picMk id="8" creationId="{00000000-0000-0000-0000-000000000000}"/>
          </ac:picMkLst>
        </pc:picChg>
        <pc:picChg chg="add del mod">
          <ac:chgData name="Andy Mallon" userId="8ed075f77b608d91" providerId="LiveId" clId="{58C91047-FC37-4BA0-8FBA-2513A43106E0}" dt="2020-03-31T01:41:54.492" v="230" actId="478"/>
          <ac:picMkLst>
            <pc:docMk/>
            <pc:sldMk cId="2981983494" sldId="285"/>
            <ac:picMk id="11" creationId="{7F68ACA5-679D-4B9D-ADF6-6210DF2BA4B7}"/>
          </ac:picMkLst>
        </pc:pic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2460727491" sldId="287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2460727491" sldId="287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1687935813" sldId="292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1687935813" sldId="292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141889488" sldId="296"/>
        </pc:sldMkLst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3499633639" sldId="297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3499633639" sldId="297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9.719" v="209" actId="27636"/>
        <pc:sldMkLst>
          <pc:docMk/>
          <pc:sldMk cId="2488549505" sldId="299"/>
        </pc:sldMkLst>
        <pc:spChg chg="mod">
          <ac:chgData name="Andy Mallon" userId="8ed075f77b608d91" providerId="LiveId" clId="{58C91047-FC37-4BA0-8FBA-2513A43106E0}" dt="2020-03-31T01:36:19.719" v="209" actId="27636"/>
          <ac:spMkLst>
            <pc:docMk/>
            <pc:sldMk cId="2488549505" sldId="299"/>
            <ac:spMk id="2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3207170077" sldId="300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3207170077" sldId="300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3091185032" sldId="311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277580202" sldId="312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3443126051" sldId="313"/>
        </pc:sldMkLst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3367101049" sldId="314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3367101049" sldId="314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20.050" v="210" actId="27636"/>
        <pc:sldMkLst>
          <pc:docMk/>
          <pc:sldMk cId="2398841208" sldId="315"/>
        </pc:sldMkLst>
        <pc:spChg chg="mod">
          <ac:chgData name="Andy Mallon" userId="8ed075f77b608d91" providerId="LiveId" clId="{58C91047-FC37-4BA0-8FBA-2513A43106E0}" dt="2020-03-31T01:36:20.050" v="210" actId="27636"/>
          <ac:spMkLst>
            <pc:docMk/>
            <pc:sldMk cId="2398841208" sldId="315"/>
            <ac:spMk id="2" creationId="{00000000-0000-0000-0000-000000000000}"/>
          </ac:spMkLst>
        </pc:spChg>
        <pc:spChg chg="mod">
          <ac:chgData name="Andy Mallon" userId="8ed075f77b608d91" providerId="LiveId" clId="{58C91047-FC37-4BA0-8FBA-2513A43106E0}" dt="2020-03-31T01:36:11.157" v="205" actId="27636"/>
          <ac:spMkLst>
            <pc:docMk/>
            <pc:sldMk cId="2398841208" sldId="315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20.087" v="211" actId="27636"/>
        <pc:sldMkLst>
          <pc:docMk/>
          <pc:sldMk cId="1760952098" sldId="316"/>
        </pc:sldMkLst>
        <pc:spChg chg="mod">
          <ac:chgData name="Andy Mallon" userId="8ed075f77b608d91" providerId="LiveId" clId="{58C91047-FC37-4BA0-8FBA-2513A43106E0}" dt="2020-03-31T01:36:20.087" v="211" actId="27636"/>
          <ac:spMkLst>
            <pc:docMk/>
            <pc:sldMk cId="1760952098" sldId="316"/>
            <ac:spMk id="2" creationId="{00000000-0000-0000-0000-000000000000}"/>
          </ac:spMkLst>
        </pc:spChg>
        <pc:spChg chg="mod">
          <ac:chgData name="Andy Mallon" userId="8ed075f77b608d91" providerId="LiveId" clId="{58C91047-FC37-4BA0-8FBA-2513A43106E0}" dt="2020-03-31T01:36:11.157" v="205" actId="27636"/>
          <ac:spMkLst>
            <pc:docMk/>
            <pc:sldMk cId="1760952098" sldId="316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2733088080" sldId="317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2733088080" sldId="317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871678642" sldId="318"/>
        </pc:sldMkLst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3791489978" sldId="319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3791489978" sldId="319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1922754333" sldId="320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1026238347" sldId="321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2622695949" sldId="322"/>
        </pc:sldMkLst>
      </pc:sldChg>
      <pc:sldChg chg="modSp add del">
        <pc:chgData name="Andy Mallon" userId="8ed075f77b608d91" providerId="LiveId" clId="{58C91047-FC37-4BA0-8FBA-2513A43106E0}" dt="2020-03-31T01:36:18.390" v="206" actId="27636"/>
        <pc:sldMkLst>
          <pc:docMk/>
          <pc:sldMk cId="3819575350" sldId="323"/>
        </pc:sldMkLst>
        <pc:spChg chg="mod">
          <ac:chgData name="Andy Mallon" userId="8ed075f77b608d91" providerId="LiveId" clId="{58C91047-FC37-4BA0-8FBA-2513A43106E0}" dt="2020-03-31T01:36:18.390" v="206" actId="27636"/>
          <ac:spMkLst>
            <pc:docMk/>
            <pc:sldMk cId="3819575350" sldId="323"/>
            <ac:spMk id="2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1485672296" sldId="332"/>
        </pc:sldMkLst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575299083" sldId="336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575299083" sldId="336"/>
            <ac:spMk id="8" creationId="{766D0842-2A8D-4C6F-A5D6-90E2B761F8C1}"/>
          </ac:spMkLst>
        </pc:sp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3791875551" sldId="338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3791875551" sldId="338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693199641" sldId="339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312456690" sldId="340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299247234" sldId="341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2216982568" sldId="342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3244672795" sldId="344"/>
        </pc:sldMkLst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4121596271" sldId="431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4121596271" sldId="431"/>
            <ac:spMk id="5" creationId="{0417F75D-A558-4437-AC5D-A5C58E83AD47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652337490" sldId="435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3817762417" sldId="436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1886147097" sldId="437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898258898" sldId="438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1748399631" sldId="439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2602348404" sldId="441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347848447" sldId="442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1817027382" sldId="443"/>
        </pc:sldMkLst>
      </pc:sldChg>
      <pc:sldChg chg="del">
        <pc:chgData name="Andy Mallon" userId="8ed075f77b608d91" providerId="LiveId" clId="{58C91047-FC37-4BA0-8FBA-2513A43106E0}" dt="2020-03-31T01:36:42.107" v="218" actId="2696"/>
        <pc:sldMkLst>
          <pc:docMk/>
          <pc:sldMk cId="1687623000" sldId="747"/>
        </pc:sldMkLst>
      </pc:sldChg>
      <pc:sldChg chg="del">
        <pc:chgData name="Andy Mallon" userId="8ed075f77b608d91" providerId="LiveId" clId="{58C91047-FC37-4BA0-8FBA-2513A43106E0}" dt="2020-03-31T01:36:39.043" v="214" actId="2696"/>
        <pc:sldMkLst>
          <pc:docMk/>
          <pc:sldMk cId="2258688722" sldId="748"/>
        </pc:sldMkLst>
      </pc:sldChg>
      <pc:sldChg chg="del">
        <pc:chgData name="Andy Mallon" userId="8ed075f77b608d91" providerId="LiveId" clId="{58C91047-FC37-4BA0-8FBA-2513A43106E0}" dt="2020-03-31T01:36:39.054" v="215" actId="2696"/>
        <pc:sldMkLst>
          <pc:docMk/>
          <pc:sldMk cId="972911936" sldId="750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1377411444" sldId="751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710006337" sldId="752"/>
        </pc:sldMkLst>
      </pc:sldChg>
      <pc:sldChg chg="del">
        <pc:chgData name="Andy Mallon" userId="8ed075f77b608d91" providerId="LiveId" clId="{58C91047-FC37-4BA0-8FBA-2513A43106E0}" dt="2020-03-31T01:36:39.077" v="217" actId="2696"/>
        <pc:sldMkLst>
          <pc:docMk/>
          <pc:sldMk cId="3987873928" sldId="753"/>
        </pc:sldMkLst>
      </pc:sldChg>
      <pc:sldChg chg="del">
        <pc:chgData name="Andy Mallon" userId="8ed075f77b608d91" providerId="LiveId" clId="{58C91047-FC37-4BA0-8FBA-2513A43106E0}" dt="2020-03-31T01:36:39.005" v="212" actId="2696"/>
        <pc:sldMkLst>
          <pc:docMk/>
          <pc:sldMk cId="2233080308" sldId="754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459173824" sldId="755"/>
        </pc:sldMkLst>
      </pc:sldChg>
      <pc:sldChg chg="modSp add del ord">
        <pc:chgData name="Andy Mallon" userId="8ed075f77b608d91" providerId="LiveId" clId="{58C91047-FC37-4BA0-8FBA-2513A43106E0}" dt="2020-03-30T12:30:13.150" v="172" actId="2696"/>
        <pc:sldMkLst>
          <pc:docMk/>
          <pc:sldMk cId="1580806012" sldId="755"/>
        </pc:sldMkLst>
        <pc:spChg chg="mod">
          <ac:chgData name="Andy Mallon" userId="8ed075f77b608d91" providerId="LiveId" clId="{58C91047-FC37-4BA0-8FBA-2513A43106E0}" dt="2020-03-30T12:29:58.745" v="171" actId="2696"/>
          <ac:spMkLst>
            <pc:docMk/>
            <pc:sldMk cId="1580806012" sldId="755"/>
            <ac:spMk id="2" creationId="{833FAEBE-F13D-4898-9076-9268D060BB67}"/>
          </ac:spMkLst>
        </pc:spChg>
        <pc:spChg chg="mod">
          <ac:chgData name="Andy Mallon" userId="8ed075f77b608d91" providerId="LiveId" clId="{58C91047-FC37-4BA0-8FBA-2513A43106E0}" dt="2020-03-30T12:29:48.863" v="169" actId="2696"/>
          <ac:spMkLst>
            <pc:docMk/>
            <pc:sldMk cId="1580806012" sldId="755"/>
            <ac:spMk id="3" creationId="{494E84AA-5EB7-49E2-957B-D4952AC640E1}"/>
          </ac:spMkLst>
        </pc:spChg>
      </pc:sldChg>
      <pc:sldChg chg="modSp add del setBg">
        <pc:chgData name="Andy Mallon" userId="8ed075f77b608d91" providerId="LiveId" clId="{58C91047-FC37-4BA0-8FBA-2513A43106E0}" dt="2020-03-30T12:29:34.040" v="165" actId="2696"/>
        <pc:sldMkLst>
          <pc:docMk/>
          <pc:sldMk cId="4278278174" sldId="755"/>
        </pc:sldMkLst>
        <pc:spChg chg="mod">
          <ac:chgData name="Andy Mallon" userId="8ed075f77b608d91" providerId="LiveId" clId="{58C91047-FC37-4BA0-8FBA-2513A43106E0}" dt="2020-03-30T12:28:43.094" v="162" actId="27636"/>
          <ac:spMkLst>
            <pc:docMk/>
            <pc:sldMk cId="4278278174" sldId="755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3066589051" sldId="756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2503113172" sldId="757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2598531124" sldId="758"/>
        </pc:sldMkLst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4278278174" sldId="759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4278278174" sldId="759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3482986239" sldId="760"/>
        </pc:sldMkLst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652045760" sldId="761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652045760" sldId="761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45643354" sldId="762"/>
        </pc:sldMkLst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1330190873" sldId="763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1330190873" sldId="763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 actId="478"/>
        <pc:sldMkLst>
          <pc:docMk/>
          <pc:sldMk cId="1916245429" sldId="764"/>
        </pc:sldMkLst>
        <pc:spChg chg="mod">
          <ac:chgData name="Andy Mallon" userId="8ed075f77b608d91" providerId="LiveId" clId="{58C91047-FC37-4BA0-8FBA-2513A43106E0}" dt="2020-03-31T01:36:11.157" v="205" actId="478"/>
          <ac:spMkLst>
            <pc:docMk/>
            <pc:sldMk cId="1916245429" sldId="764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1426902689" sldId="765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4289877996" sldId="766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595801078" sldId="767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3460032412" sldId="768"/>
        </pc:sldMkLst>
      </pc:sldChg>
      <pc:sldChg chg="add del">
        <pc:chgData name="Andy Mallon" userId="8ed075f77b608d91" providerId="LiveId" clId="{58C91047-FC37-4BA0-8FBA-2513A43106E0}" dt="2020-03-31T01:36:11.157" v="205" actId="478"/>
        <pc:sldMkLst>
          <pc:docMk/>
          <pc:sldMk cId="1738343156" sldId="769"/>
        </pc:sldMkLst>
      </pc:sldChg>
      <pc:sldMasterChg chg="delSldLayout">
        <pc:chgData name="Andy Mallon" userId="8ed075f77b608d91" providerId="LiveId" clId="{58C91047-FC37-4BA0-8FBA-2513A43106E0}" dt="2020-03-30T12:29:34.041" v="166" actId="2696"/>
        <pc:sldMasterMkLst>
          <pc:docMk/>
          <pc:sldMasterMk cId="2951310049" sldId="2147483648"/>
        </pc:sldMasterMkLst>
        <pc:sldLayoutChg chg="del">
          <pc:chgData name="Andy Mallon" userId="8ed075f77b608d91" providerId="LiveId" clId="{58C91047-FC37-4BA0-8FBA-2513A43106E0}" dt="2020-03-30T12:29:34.041" v="166" actId="2696"/>
          <pc:sldLayoutMkLst>
            <pc:docMk/>
            <pc:sldMasterMk cId="2951310049" sldId="2147483648"/>
            <pc:sldLayoutMk cId="1968668671" sldId="2147483663"/>
          </pc:sldLayoutMkLst>
        </pc:sldLayoutChg>
      </pc:sldMasterChg>
    </pc:docChg>
  </pc:docChgLst>
  <pc:docChgLst>
    <pc:chgData name="Andy Mallon" userId="8ed075f77b608d91" providerId="LiveId" clId="{0EA33B6D-6D81-422D-9E35-945B87E48491}"/>
    <pc:docChg chg="undo custSel modSld">
      <pc:chgData name="Andy Mallon" userId="8ed075f77b608d91" providerId="LiveId" clId="{0EA33B6D-6D81-422D-9E35-945B87E48491}" dt="2020-03-31T03:48:04.230" v="76" actId="1076"/>
      <pc:docMkLst>
        <pc:docMk/>
      </pc:docMkLst>
      <pc:sldChg chg="addSp delSp modSp delAnim">
        <pc:chgData name="Andy Mallon" userId="8ed075f77b608d91" providerId="LiveId" clId="{0EA33B6D-6D81-422D-9E35-945B87E48491}" dt="2020-03-31T02:23:03.286" v="3" actId="1076"/>
        <pc:sldMkLst>
          <pc:docMk/>
          <pc:sldMk cId="3459647163" sldId="273"/>
        </pc:sldMkLst>
        <pc:picChg chg="del">
          <ac:chgData name="Andy Mallon" userId="8ed075f77b608d91" providerId="LiveId" clId="{0EA33B6D-6D81-422D-9E35-945B87E48491}" dt="2020-03-31T02:22:49.351" v="0" actId="478"/>
          <ac:picMkLst>
            <pc:docMk/>
            <pc:sldMk cId="3459647163" sldId="273"/>
            <ac:picMk id="5" creationId="{00000000-0000-0000-0000-000000000000}"/>
          </ac:picMkLst>
        </pc:picChg>
        <pc:picChg chg="add mod">
          <ac:chgData name="Andy Mallon" userId="8ed075f77b608d91" providerId="LiveId" clId="{0EA33B6D-6D81-422D-9E35-945B87E48491}" dt="2020-03-31T02:23:03.286" v="3" actId="1076"/>
          <ac:picMkLst>
            <pc:docMk/>
            <pc:sldMk cId="3459647163" sldId="273"/>
            <ac:picMk id="6" creationId="{43679D5F-08E8-41C0-B9B4-4D76245DBBF2}"/>
          </ac:picMkLst>
        </pc:picChg>
      </pc:sldChg>
      <pc:sldChg chg="addSp modSp">
        <pc:chgData name="Andy Mallon" userId="8ed075f77b608d91" providerId="LiveId" clId="{0EA33B6D-6D81-422D-9E35-945B87E48491}" dt="2020-03-31T02:39:36.075" v="66" actId="1076"/>
        <pc:sldMkLst>
          <pc:docMk/>
          <pc:sldMk cId="3499633639" sldId="297"/>
        </pc:sldMkLst>
        <pc:spChg chg="mod">
          <ac:chgData name="Andy Mallon" userId="8ed075f77b608d91" providerId="LiveId" clId="{0EA33B6D-6D81-422D-9E35-945B87E48491}" dt="2020-03-31T02:39:20.742" v="65" actId="313"/>
          <ac:spMkLst>
            <pc:docMk/>
            <pc:sldMk cId="3499633639" sldId="297"/>
            <ac:spMk id="3" creationId="{00000000-0000-0000-0000-000000000000}"/>
          </ac:spMkLst>
        </pc:spChg>
        <pc:picChg chg="add mod">
          <ac:chgData name="Andy Mallon" userId="8ed075f77b608d91" providerId="LiveId" clId="{0EA33B6D-6D81-422D-9E35-945B87E48491}" dt="2020-03-31T02:39:36.075" v="66" actId="1076"/>
          <ac:picMkLst>
            <pc:docMk/>
            <pc:sldMk cId="3499633639" sldId="297"/>
            <ac:picMk id="4" creationId="{2C763E23-B628-40F9-8324-D6D8D0CBBE0C}"/>
          </ac:picMkLst>
        </pc:picChg>
      </pc:sldChg>
      <pc:sldChg chg="addSp delSp modSp delAnim">
        <pc:chgData name="Andy Mallon" userId="8ed075f77b608d91" providerId="LiveId" clId="{0EA33B6D-6D81-422D-9E35-945B87E48491}" dt="2020-03-31T02:58:55.757" v="72" actId="1076"/>
        <pc:sldMkLst>
          <pc:docMk/>
          <pc:sldMk cId="299247234" sldId="341"/>
        </pc:sldMkLst>
        <pc:spChg chg="del">
          <ac:chgData name="Andy Mallon" userId="8ed075f77b608d91" providerId="LiveId" clId="{0EA33B6D-6D81-422D-9E35-945B87E48491}" dt="2020-03-31T02:58:40.687" v="68" actId="1076"/>
          <ac:spMkLst>
            <pc:docMk/>
            <pc:sldMk cId="299247234" sldId="341"/>
            <ac:spMk id="3" creationId="{7B39C745-6BD8-4261-8F33-FDADD0663464}"/>
          </ac:spMkLst>
        </pc:spChg>
        <pc:spChg chg="add del mod">
          <ac:chgData name="Andy Mallon" userId="8ed075f77b608d91" providerId="LiveId" clId="{0EA33B6D-6D81-422D-9E35-945B87E48491}" dt="2020-03-31T02:58:46.598" v="70" actId="478"/>
          <ac:spMkLst>
            <pc:docMk/>
            <pc:sldMk cId="299247234" sldId="341"/>
            <ac:spMk id="8" creationId="{F6A90911-C5EA-4D7A-9CE0-0F9DE86E7100}"/>
          </ac:spMkLst>
        </pc:spChg>
        <pc:picChg chg="add del mod">
          <ac:chgData name="Andy Mallon" userId="8ed075f77b608d91" providerId="LiveId" clId="{0EA33B6D-6D81-422D-9E35-945B87E48491}" dt="2020-03-31T02:58:43.412" v="69" actId="478"/>
          <ac:picMkLst>
            <pc:docMk/>
            <pc:sldMk cId="299247234" sldId="341"/>
            <ac:picMk id="5" creationId="{C5A00F26-4956-4A07-82B6-83D427264D3F}"/>
          </ac:picMkLst>
        </pc:picChg>
        <pc:picChg chg="del">
          <ac:chgData name="Andy Mallon" userId="8ed075f77b608d91" providerId="LiveId" clId="{0EA33B6D-6D81-422D-9E35-945B87E48491}" dt="2020-03-31T02:58:34.842" v="67" actId="478"/>
          <ac:picMkLst>
            <pc:docMk/>
            <pc:sldMk cId="299247234" sldId="341"/>
            <ac:picMk id="6" creationId="{4F17C031-EAF1-4335-BDCD-D20A4824F589}"/>
          </ac:picMkLst>
        </pc:picChg>
        <pc:picChg chg="add mod">
          <ac:chgData name="Andy Mallon" userId="8ed075f77b608d91" providerId="LiveId" clId="{0EA33B6D-6D81-422D-9E35-945B87E48491}" dt="2020-03-31T02:58:55.757" v="72" actId="1076"/>
          <ac:picMkLst>
            <pc:docMk/>
            <pc:sldMk cId="299247234" sldId="341"/>
            <ac:picMk id="10" creationId="{3714DD16-6AF2-40CF-B342-43FC9B223251}"/>
          </ac:picMkLst>
        </pc:picChg>
      </pc:sldChg>
      <pc:sldChg chg="addSp delSp modSp delAnim">
        <pc:chgData name="Andy Mallon" userId="8ed075f77b608d91" providerId="LiveId" clId="{0EA33B6D-6D81-422D-9E35-945B87E48491}" dt="2020-03-31T03:48:04.230" v="76" actId="1076"/>
        <pc:sldMkLst>
          <pc:docMk/>
          <pc:sldMk cId="2216982568" sldId="342"/>
        </pc:sldMkLst>
        <pc:spChg chg="add del mod">
          <ac:chgData name="Andy Mallon" userId="8ed075f77b608d91" providerId="LiveId" clId="{0EA33B6D-6D81-422D-9E35-945B87E48491}" dt="2020-03-31T03:47:53.309" v="74" actId="478"/>
          <ac:spMkLst>
            <pc:docMk/>
            <pc:sldMk cId="2216982568" sldId="342"/>
            <ac:spMk id="4" creationId="{3A5ACCDF-B9DF-4FCD-8994-B610D8E6AB78}"/>
          </ac:spMkLst>
        </pc:spChg>
        <pc:picChg chg="add mod">
          <ac:chgData name="Andy Mallon" userId="8ed075f77b608d91" providerId="LiveId" clId="{0EA33B6D-6D81-422D-9E35-945B87E48491}" dt="2020-03-31T03:48:04.230" v="76" actId="1076"/>
          <ac:picMkLst>
            <pc:docMk/>
            <pc:sldMk cId="2216982568" sldId="342"/>
            <ac:picMk id="6" creationId="{98FF3141-EB22-4348-A857-E0AE92533E92}"/>
          </ac:picMkLst>
        </pc:picChg>
        <pc:picChg chg="del">
          <ac:chgData name="Andy Mallon" userId="8ed075f77b608d91" providerId="LiveId" clId="{0EA33B6D-6D81-422D-9E35-945B87E48491}" dt="2020-03-31T03:47:49.478" v="73" actId="478"/>
          <ac:picMkLst>
            <pc:docMk/>
            <pc:sldMk cId="2216982568" sldId="342"/>
            <ac:picMk id="13" creationId="{A7DD82B5-E3FA-45F7-AD32-647D638C3E16}"/>
          </ac:picMkLst>
        </pc:picChg>
      </pc:sldChg>
      <pc:sldChg chg="addSp delSp modSp delAnim">
        <pc:chgData name="Andy Mallon" userId="8ed075f77b608d91" providerId="LiveId" clId="{0EA33B6D-6D81-422D-9E35-945B87E48491}" dt="2020-03-31T02:27:13.177" v="6" actId="1076"/>
        <pc:sldMkLst>
          <pc:docMk/>
          <pc:sldMk cId="1330190873" sldId="763"/>
        </pc:sldMkLst>
        <pc:picChg chg="add mod">
          <ac:chgData name="Andy Mallon" userId="8ed075f77b608d91" providerId="LiveId" clId="{0EA33B6D-6D81-422D-9E35-945B87E48491}" dt="2020-03-31T02:27:13.177" v="6" actId="1076"/>
          <ac:picMkLst>
            <pc:docMk/>
            <pc:sldMk cId="1330190873" sldId="763"/>
            <ac:picMk id="5" creationId="{CAB5A3C9-3A5A-4E32-9378-630C4C3F18B8}"/>
          </ac:picMkLst>
        </pc:picChg>
        <pc:picChg chg="del">
          <ac:chgData name="Andy Mallon" userId="8ed075f77b608d91" providerId="LiveId" clId="{0EA33B6D-6D81-422D-9E35-945B87E48491}" dt="2020-03-31T02:26:59.863" v="4" actId="478"/>
          <ac:picMkLst>
            <pc:docMk/>
            <pc:sldMk cId="1330190873" sldId="763"/>
            <ac:picMk id="1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17F16-03E0-4122-8000-FD95B71C5CE2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16482-82AB-4570-8F23-F2E285374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132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180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8902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212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82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6015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371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8184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80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61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>
            <a:lvl1pPr>
              <a:buClr>
                <a:srgbClr val="CC0000"/>
              </a:buClr>
              <a:defRPr/>
            </a:lvl1pPr>
            <a:lvl2pPr>
              <a:buClr>
                <a:srgbClr val="CC0000"/>
              </a:buClr>
              <a:defRPr/>
            </a:lvl2pPr>
            <a:lvl3pPr>
              <a:buClr>
                <a:srgbClr val="CC0000"/>
              </a:buClr>
              <a:defRPr/>
            </a:lvl3pPr>
            <a:lvl4pPr>
              <a:buClr>
                <a:srgbClr val="CC0000"/>
              </a:buClr>
              <a:defRPr/>
            </a:lvl4pPr>
            <a:lvl5pPr>
              <a:buClr>
                <a:srgbClr val="CC0000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139001-ACC8-46C7-A151-7BCEC335B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954B41-4E60-4EE2-846C-46020DB3C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027189-54F9-455A-A8CD-2096F9E54446}"/>
              </a:ext>
            </a:extLst>
          </p:cNvPr>
          <p:cNvSpPr txBox="1">
            <a:spLocks/>
          </p:cNvSpPr>
          <p:nvPr userDrawn="1"/>
        </p:nvSpPr>
        <p:spPr>
          <a:xfrm>
            <a:off x="2317826" y="805899"/>
            <a:ext cx="9381759" cy="51304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kern="1200">
                <a:solidFill>
                  <a:schemeClr val="tx1"/>
                </a:solidFill>
                <a:latin typeface="gatebase Medium" panose="00000500000000000000" charset="0"/>
                <a:ea typeface="+mj-ea"/>
                <a:cs typeface="+mj-cs"/>
              </a:defRPr>
            </a:lvl1pPr>
            <a:extLst/>
          </a:lstStyle>
          <a:p>
            <a:pPr defTabSz="914400" latinLnBrk="1"/>
            <a:r>
              <a:rPr lang="en-US" sz="2500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438411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243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46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4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32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 dirty="0"/>
              <a:t>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913D4C-082A-47E8-82C6-BA923C3F2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2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pPr eaLnBrk="1" latinLnBrk="1" hangingPunct="1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 dirty="0"/>
              <a:t>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6FC6C03-0C3C-4903-8123-5FAEFB179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B2DCCE-15A0-4DF1-97C9-DF54D430C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</a:blip>
          <a:srcRect r="22917" b="38920"/>
          <a:stretch/>
        </p:blipFill>
        <p:spPr>
          <a:xfrm>
            <a:off x="4954511" y="2788148"/>
            <a:ext cx="7358574" cy="418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8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8487" y="113639"/>
            <a:ext cx="9370891" cy="1341120"/>
          </a:xfrm>
        </p:spPr>
        <p:txBody>
          <a:bodyPr anchor="b">
            <a:normAutofit/>
          </a:bodyPr>
          <a:lstStyle>
            <a:lvl1pPr eaLnBrk="1" latinLnBrk="0" hangingPunct="1">
              <a:defRPr kumimoji="0" sz="4800"/>
            </a:lvl1pPr>
            <a:extLst/>
          </a:lstStyle>
          <a:p>
            <a:pPr eaLnBrk="1" latinLnBrk="1" hangingPunct="1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>
            <a:lvl1pPr>
              <a:buClr>
                <a:srgbClr val="CC0000"/>
              </a:buClr>
              <a:defRPr/>
            </a:lvl1pPr>
            <a:lvl2pPr>
              <a:buClr>
                <a:srgbClr val="CC0000"/>
              </a:buClr>
              <a:defRPr/>
            </a:lvl2pPr>
            <a:lvl3pPr>
              <a:buClr>
                <a:srgbClr val="CC0000"/>
              </a:buClr>
              <a:defRPr/>
            </a:lvl3pPr>
            <a:lvl4pPr>
              <a:buClr>
                <a:srgbClr val="CC0000"/>
              </a:buClr>
              <a:defRPr/>
            </a:lvl4pPr>
            <a:lvl5pPr>
              <a:buClr>
                <a:srgbClr val="CC0000"/>
              </a:buClr>
              <a:defRPr/>
            </a:lvl5pPr>
          </a:lstStyle>
          <a:p>
            <a:pPr lvl="0" eaLnBrk="1" latinLnBrk="1" hangingPunct="1"/>
            <a:r>
              <a:rPr lang="en-US" dirty="0"/>
              <a:t>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>
            <a:lvl1pPr>
              <a:buClr>
                <a:srgbClr val="CC0000"/>
              </a:buClr>
              <a:defRPr/>
            </a:lvl1pPr>
            <a:lvl2pPr>
              <a:buClr>
                <a:srgbClr val="CC0000"/>
              </a:buClr>
              <a:defRPr/>
            </a:lvl2pPr>
            <a:lvl3pPr>
              <a:buClr>
                <a:srgbClr val="CC0000"/>
              </a:buClr>
              <a:defRPr/>
            </a:lvl3pPr>
            <a:lvl4pPr>
              <a:buClr>
                <a:srgbClr val="CC0000"/>
              </a:buClr>
              <a:defRPr/>
            </a:lvl4pPr>
            <a:lvl5pPr>
              <a:buClr>
                <a:srgbClr val="CC0000"/>
              </a:buClr>
              <a:defRPr/>
            </a:lvl5pPr>
          </a:lstStyle>
          <a:p>
            <a:pPr lvl="0" eaLnBrk="1" latinLnBrk="1" hangingPunct="1"/>
            <a:r>
              <a:rPr lang="en-US" dirty="0"/>
              <a:t>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rgbClr val="CC0000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rgbClr val="CC0000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2749D19-4BDB-493C-99E4-35F689C95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8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pPr eaLnBrk="1" latinLnBrk="1" hangingPunct="1"/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303D7C-A80B-407E-9F4F-8FC9B12E8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9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ss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728F8C1-26CA-4A79-885D-46DE16830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23310" b="38738"/>
          <a:stretch/>
        </p:blipFill>
        <p:spPr>
          <a:xfrm>
            <a:off x="4954511" y="2788148"/>
            <a:ext cx="7320996" cy="42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1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01/04/2020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12BFA47-DF90-4CBF-BDD4-28E6C48E88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22392" b="38829"/>
          <a:stretch/>
        </p:blipFill>
        <p:spPr>
          <a:xfrm>
            <a:off x="4954511" y="2788148"/>
            <a:ext cx="7408678" cy="4195112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2379945" y="94850"/>
            <a:ext cx="9304054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737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1"/>
          </a:solidFill>
          <a:latin typeface="gatebase Medium" panose="00000500000000000000" charset="0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rgbClr val="CC0000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Roboto" panose="020B0604020202020204" charset="0"/>
          <a:ea typeface="Roboto" panose="020B0604020202020204" charset="0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rgbClr val="CC0000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Roboto" panose="020B0604020202020204" charset="0"/>
          <a:ea typeface="Roboto" panose="020B0604020202020204" charset="0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rgbClr val="CC0000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Roboto" panose="020B0604020202020204" charset="0"/>
          <a:ea typeface="Roboto" panose="020B0604020202020204" charset="0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rgbClr val="CC0000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Roboto" panose="020B0604020202020204" charset="0"/>
          <a:ea typeface="Roboto" panose="020B0604020202020204" charset="0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rgbClr val="CC0000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Roboto" panose="020B0604020202020204" charset="0"/>
          <a:ea typeface="Roboto" panose="020B0604020202020204" charset="0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am2.co/RemapSSMS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svg"/><Relationship Id="rId12" Type="http://schemas.openxmlformats.org/officeDocument/2006/relationships/image" Target="../media/image1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11" Type="http://schemas.openxmlformats.org/officeDocument/2006/relationships/image" Target="../media/image4.svg"/><Relationship Id="rId5" Type="http://schemas.openxmlformats.org/officeDocument/2006/relationships/image" Target="../media/image11.jp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sv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thomaslarock.com/2016/01/pause-sql-server-service-before-restarting/" TargetMode="External"/><Relationship Id="rId3" Type="http://schemas.openxmlformats.org/officeDocument/2006/relationships/hyperlink" Target="http://am2.co/RemapSSMS" TargetMode="External"/><Relationship Id="rId7" Type="http://schemas.openxmlformats.org/officeDocument/2006/relationships/hyperlink" Target="http://www.davidklee.net/2015/11/30/summon-blue-screens-of-death-for-testing-purposes-only-of-course/" TargetMode="External"/><Relationship Id="rId2" Type="http://schemas.openxmlformats.org/officeDocument/2006/relationships/hyperlink" Target="https://amtwo.co/shortcuts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bit.ly/MagicGuids" TargetMode="External"/><Relationship Id="rId5" Type="http://schemas.openxmlformats.org/officeDocument/2006/relationships/hyperlink" Target="https://github.com/kevcunnane/ssmskeymap" TargetMode="External"/><Relationship Id="rId4" Type="http://schemas.openxmlformats.org/officeDocument/2006/relationships/hyperlink" Target="https://amtwo.co/shortcuts-pp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6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10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440493"/>
            <a:ext cx="8337343" cy="6450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10566400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26709" marR="0" lvl="0" indent="-426709" algn="l" defTabSz="457200" rtl="0" eaLnBrk="1" fontAlgn="auto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CC0000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panose="020B0604020202020204"/>
                <a:ea typeface="+mn-ea"/>
                <a:cs typeface="+mn-cs"/>
              </a:rPr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More SSMS </a:t>
            </a:r>
            <a:b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</a:b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keyboard shortcuts</a:t>
            </a:r>
            <a:b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(the ones you might not know)</a:t>
            </a:r>
          </a:p>
        </p:txBody>
      </p:sp>
    </p:spTree>
    <p:extLst>
      <p:ext uri="{BB962C8B-B14F-4D97-AF65-F5344CB8AC3E}">
        <p14:creationId xmlns:p14="http://schemas.microsoft.com/office/powerpoint/2010/main" val="325490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6AD29C-765C-4251-8FE4-D8C70AA9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12" y="4161434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3DE32-4EE6-4F95-AE90-41DD0C30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4281074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11" y="3282148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3276633"/>
            <a:ext cx="7621064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45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365F8D-91D1-49EF-BDB2-CC6F4AAAE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8791"/>
            <a:ext cx="7575081" cy="4260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590937C-884F-4932-811F-0B935D74E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355704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D65FC1-854A-4DBE-BD96-6DEE4479585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2"/>
            </p:custDataLst>
          </p:nvPr>
        </p:nvSpPr>
        <p:spPr>
          <a:xfrm>
            <a:off x="883920" y="822960"/>
            <a:ext cx="6766560" cy="33223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938C6-E3F4-42C5-871D-EFBE78B30F2F}"/>
              </a:ext>
            </a:extLst>
          </p:cNvPr>
          <p:cNvSpPr txBox="1"/>
          <p:nvPr/>
        </p:nvSpPr>
        <p:spPr>
          <a:xfrm>
            <a:off x="883920" y="1560126"/>
            <a:ext cx="883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Shortcuts From An Impatient DBA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948B3B-2E71-4976-A99D-C6A3A45E7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7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SSMS shortcuts &amp; tricks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tebase Medium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43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Bianca del Rio     Image from 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Lujon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79D5F-08E8-41C0-B9B4-4D76245DB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74" y="3350251"/>
            <a:ext cx="9064052" cy="439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5A3C9-3A5A-4E32-9378-630C4C3F1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3777834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pPr>
              <a:buClr>
                <a:srgbClr val="CC0000"/>
              </a:buClr>
            </a:pPr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/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/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44671-AA64-4C51-9D47-E616D743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803399"/>
            <a:ext cx="7086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14DD16-6AF2-40CF-B342-43FC9B22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628619"/>
            <a:ext cx="11830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pitchFamily="50" charset="0"/>
                <a:ea typeface="Roboto Medium" pitchFamily="2" charset="0"/>
                <a:cs typeface="+mn-cs"/>
              </a:rPr>
              <a:t>Up next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01020" y="1577023"/>
            <a:ext cx="1000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  <a:t>Shortcuts from an 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</a:b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  <a:t>impatient DBA</a:t>
            </a: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gatebase Medium" panose="00000500000000000000" pitchFamily="5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EE567-33B5-4732-BDC3-CCC50DD80BAD}"/>
              </a:ext>
            </a:extLst>
          </p:cNvPr>
          <p:cNvSpPr txBox="1"/>
          <p:nvPr/>
        </p:nvSpPr>
        <p:spPr>
          <a:xfrm>
            <a:off x="572140" y="402492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Roboto bold" panose="02000000000000000000" pitchFamily="2" charset="0"/>
                <a:ea typeface="Roboto bold" panose="02000000000000000000" pitchFamily="2" charset="0"/>
                <a:cs typeface="Arial"/>
              </a:rPr>
              <a:t>Andy Mallon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Roboto bold" panose="02000000000000000000" pitchFamily="2" charset="0"/>
              <a:ea typeface="Roboto bold" panose="02000000000000000000" pitchFamily="2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31A97-069B-4686-997D-477D2077A68B}"/>
              </a:ext>
            </a:extLst>
          </p:cNvPr>
          <p:cNvSpPr txBox="1"/>
          <p:nvPr/>
        </p:nvSpPr>
        <p:spPr>
          <a:xfrm>
            <a:off x="572140" y="4671255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Database Architect</a:t>
            </a:r>
          </a:p>
        </p:txBody>
      </p:sp>
    </p:spTree>
    <p:extLst>
      <p:ext uri="{BB962C8B-B14F-4D97-AF65-F5344CB8AC3E}">
        <p14:creationId xmlns:p14="http://schemas.microsoft.com/office/powerpoint/2010/main" val="3729441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F3141-EB22-4348-A857-E0AE92533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587084"/>
            <a:ext cx="106108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rgbClr val="CC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C92CDB-EFB1-4C77-B4D0-36D15263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5482616" y="-1148686"/>
            <a:ext cx="6786304" cy="10179457"/>
          </a:xfrm>
          <a:prstGeom prst="rect">
            <a:avLst/>
          </a:prstGeom>
        </p:spPr>
      </p:pic>
      <p:sp>
        <p:nvSpPr>
          <p:cNvPr id="5" name="Graphic 3">
            <a:extLst>
              <a:ext uri="{FF2B5EF4-FFF2-40B4-BE49-F238E27FC236}">
                <a16:creationId xmlns:a16="http://schemas.microsoft.com/office/drawing/2014/main" id="{AC20A083-C70E-48D4-AFE9-7F94D411456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>
          <a:xfrm>
            <a:off x="0" y="0"/>
            <a:ext cx="8484234" cy="6858000"/>
          </a:xfrm>
          <a:custGeom>
            <a:avLst/>
            <a:gdLst>
              <a:gd name="connsiteX0" fmla="*/ 8006081 w 8484234"/>
              <a:gd name="connsiteY0" fmla="*/ 0 h 6858000"/>
              <a:gd name="connsiteX1" fmla="*/ 0 w 8484234"/>
              <a:gd name="connsiteY1" fmla="*/ 0 h 6858000"/>
              <a:gd name="connsiteX2" fmla="*/ 0 w 8484234"/>
              <a:gd name="connsiteY2" fmla="*/ 6858000 h 6858000"/>
              <a:gd name="connsiteX3" fmla="*/ 8484235 w 8484234"/>
              <a:gd name="connsiteY3" fmla="*/ 6858000 h 6858000"/>
              <a:gd name="connsiteX4" fmla="*/ 5884545 w 8484234"/>
              <a:gd name="connsiteY4" fmla="*/ 2052320 h 6858000"/>
              <a:gd name="connsiteX5" fmla="*/ 8006081 w 848423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4234" h="6858000">
                <a:moveTo>
                  <a:pt x="8006081" y="0"/>
                </a:moveTo>
                <a:lnTo>
                  <a:pt x="0" y="0"/>
                </a:lnTo>
                <a:lnTo>
                  <a:pt x="0" y="6858000"/>
                </a:lnTo>
                <a:lnTo>
                  <a:pt x="8484235" y="6858000"/>
                </a:lnTo>
                <a:lnTo>
                  <a:pt x="5884545" y="2052320"/>
                </a:lnTo>
                <a:cubicBezTo>
                  <a:pt x="6195695" y="1414145"/>
                  <a:pt x="6970395" y="675005"/>
                  <a:pt x="8006081" y="0"/>
                </a:cubicBezTo>
                <a:close/>
              </a:path>
            </a:pathLst>
          </a:custGeom>
          <a:solidFill>
            <a:srgbClr val="FFFFFF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82F0-2B6B-454C-BDE3-8DC68FCB0408}"/>
              </a:ext>
            </a:extLst>
          </p:cNvPr>
          <p:cNvSpPr txBox="1"/>
          <p:nvPr/>
        </p:nvSpPr>
        <p:spPr>
          <a:xfrm>
            <a:off x="572140" y="1651605"/>
            <a:ext cx="44101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atebase Medium" panose="00000500000000000000" pitchFamily="50" charset="0"/>
                <a:ea typeface="Roboto" charset="0"/>
                <a:cs typeface="Roboto" charset="0"/>
              </a:rPr>
              <a:t>Andy Mallon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18C3-D726-4B6C-A897-0116D4D0242E}"/>
              </a:ext>
            </a:extLst>
          </p:cNvPr>
          <p:cNvSpPr txBox="1"/>
          <p:nvPr/>
        </p:nvSpPr>
        <p:spPr>
          <a:xfrm>
            <a:off x="572140" y="2744764"/>
            <a:ext cx="4057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Database Architect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5491F8F-2ED4-46F8-8EBC-D05101EA6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43" y="4397388"/>
            <a:ext cx="377747" cy="304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B3A46C-51D3-4EA5-8ADC-2323A0C07D8A}"/>
              </a:ext>
            </a:extLst>
          </p:cNvPr>
          <p:cNvSpPr/>
          <p:nvPr/>
        </p:nvSpPr>
        <p:spPr>
          <a:xfrm>
            <a:off x="1344579" y="4318873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AMtwo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F1D-7942-4A9E-B56A-26AA13B078DF}"/>
              </a:ext>
            </a:extLst>
          </p:cNvPr>
          <p:cNvSpPr txBox="1"/>
          <p:nvPr/>
        </p:nvSpPr>
        <p:spPr>
          <a:xfrm>
            <a:off x="593160" y="3336893"/>
            <a:ext cx="4818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charset="0"/>
                <a:ea typeface="+mn-ea"/>
                <a:cs typeface="Arial"/>
              </a:rPr>
              <a:t>Dog Dad &amp; Microsoft Data Platform MVP</a:t>
            </a:r>
            <a:b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charset="0"/>
                <a:ea typeface="+mn-ea"/>
                <a:cs typeface="Arial"/>
              </a:rPr>
            </a:b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charset="0"/>
                <a:ea typeface="+mn-ea"/>
                <a:cs typeface="Arial"/>
              </a:rPr>
              <a:t>he/him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F512A3-4ACC-48D3-B014-7E652C4C16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271" t="36259" r="28503" b="47229"/>
          <a:stretch/>
        </p:blipFill>
        <p:spPr>
          <a:xfrm>
            <a:off x="0" y="4887060"/>
            <a:ext cx="8497019" cy="199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49BCE-720B-419F-8597-9D5156797D0F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gatebase Medium" panose="00000500000000000000" pitchFamily="50" charset="0"/>
                <a:ea typeface="Roboto Medium" pitchFamily="2" charset="0"/>
                <a:cs typeface="+mn-cs"/>
              </a:rPr>
              <a:t>About 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44B530-0939-4BD9-8AF7-EDB51FCA71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535BC52-B5DF-407F-856B-44C2BFDF61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8341" y="5008438"/>
            <a:ext cx="529550" cy="5295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83310F-D4CD-45F2-A5B8-22680410D4C3}"/>
              </a:ext>
            </a:extLst>
          </p:cNvPr>
          <p:cNvSpPr/>
          <p:nvPr/>
        </p:nvSpPr>
        <p:spPr>
          <a:xfrm>
            <a:off x="1344578" y="5042380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AMtwo.co</a:t>
            </a:r>
          </a:p>
        </p:txBody>
      </p:sp>
    </p:spTree>
    <p:extLst>
      <p:ext uri="{BB962C8B-B14F-4D97-AF65-F5344CB8AC3E}">
        <p14:creationId xmlns:p14="http://schemas.microsoft.com/office/powerpoint/2010/main" val="1589791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What about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</a:b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Azure Data Studio?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tebase Medium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902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Studio shortcuts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D41582-9EB3-48EF-A4C3-EF41B19C74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23266" y="1803400"/>
            <a:ext cx="5650268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7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 </a:t>
            </a:r>
            <a:r>
              <a:rPr lang="en-US" dirty="0" err="1"/>
              <a:t>hoo</a:t>
            </a:r>
            <a:r>
              <a:rPr lang="en-US" dirty="0"/>
              <a:t>! They’re the same!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F65B074B-D2EF-4B8A-A627-9BB08D44CD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63237"/>
          <a:stretch/>
        </p:blipFill>
        <p:spPr>
          <a:xfrm>
            <a:off x="254000" y="2103749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WTF? All new shortcuts??!!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3899B-1FEB-4661-B608-5EF2081E53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E61D0D6-62C0-49F9-9941-C10227C4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09" b="12172"/>
          <a:stretch/>
        </p:blipFill>
        <p:spPr>
          <a:xfrm>
            <a:off x="254000" y="1776706"/>
            <a:ext cx="11684000" cy="45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Azure Data Studio extension </a:t>
            </a:r>
          </a:p>
          <a:p>
            <a:pPr lvl="1"/>
            <a:r>
              <a:rPr lang="en-US" dirty="0"/>
              <a:t>by Kevin Cunnane, Engineering Manager, Microsoft</a:t>
            </a:r>
          </a:p>
          <a:p>
            <a:r>
              <a:rPr lang="en-US" dirty="0"/>
              <a:t>This extension ports the most popular shortcuts to </a:t>
            </a:r>
            <a:r>
              <a:rPr lang="en-US"/>
              <a:t>Azure Data Studio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31" b="76924"/>
          <a:stretch/>
        </p:blipFill>
        <p:spPr>
          <a:xfrm>
            <a:off x="2409825" y="4521200"/>
            <a:ext cx="7372350" cy="15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62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60"/>
            <a:ext cx="12192000" cy="67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9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Windows 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</a:b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keyboard shortcuts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tebase Medium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877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Win + T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</a:t>
            </a:r>
            <a:r>
              <a:rPr lang="en-US" sz="3000" dirty="0"/>
              <a:t>(Win 8+, 2012/R2)</a:t>
            </a:r>
          </a:p>
          <a:p>
            <a:r>
              <a:rPr lang="en-US" dirty="0"/>
              <a:t>Ctrl + Scroll wheel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53D79-63F4-47DD-B4E6-C7E1EDB5F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R</a:t>
            </a:r>
            <a:r>
              <a:rPr lang="en-US" dirty="0"/>
              <a:t>un…</a:t>
            </a:r>
          </a:p>
          <a:p>
            <a:r>
              <a:rPr lang="en-US" dirty="0"/>
              <a:t>Windows </a:t>
            </a:r>
            <a:r>
              <a:rPr lang="en-US" b="1" dirty="0"/>
              <a:t>E</a:t>
            </a:r>
            <a:r>
              <a:rPr lang="en-US" dirty="0"/>
              <a:t>xplorer</a:t>
            </a:r>
          </a:p>
          <a:p>
            <a:r>
              <a:rPr lang="en-US" b="1" dirty="0"/>
              <a:t>L</a:t>
            </a:r>
            <a:r>
              <a:rPr lang="en-US" dirty="0"/>
              <a:t>ock Windows</a:t>
            </a:r>
          </a:p>
          <a:p>
            <a:r>
              <a:rPr lang="en-US" dirty="0"/>
              <a:t>Focus on </a:t>
            </a:r>
            <a:r>
              <a:rPr lang="en-US" b="1" dirty="0"/>
              <a:t>T</a:t>
            </a:r>
            <a:r>
              <a:rPr lang="en-US" dirty="0"/>
              <a:t>askbar</a:t>
            </a:r>
          </a:p>
          <a:p>
            <a:r>
              <a:rPr lang="en-US" dirty="0"/>
              <a:t>Ctrl + Alt + Del </a:t>
            </a:r>
            <a:r>
              <a:rPr lang="en-US" sz="3000" dirty="0"/>
              <a:t>(for RDP)</a:t>
            </a:r>
          </a:p>
          <a:p>
            <a:r>
              <a:rPr lang="en-US" dirty="0"/>
              <a:t>Power User menu</a:t>
            </a:r>
          </a:p>
          <a:p>
            <a:r>
              <a:rPr lang="en-US" dirty="0"/>
              <a:t>Zoom in/out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a performance tuning session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Windows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</a:b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shortcuts &amp; tricks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tebase Medium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986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193514" cy="4460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More details 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7999433" cy="41534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Some fun party tricks with Windows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10871200" cy="49221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Allows connected users </a:t>
            </a:r>
            <a:br>
              <a:rPr lang="en-US" dirty="0"/>
            </a:br>
            <a:r>
              <a:rPr lang="en-US" dirty="0"/>
              <a:t>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sz="2300" dirty="0">
              <a:latin typeface="Consolas" panose="020B0609020204030204" pitchFamily="49" charset="0"/>
            </a:endParaRPr>
          </a:p>
          <a:p>
            <a:endParaRPr lang="en-US" sz="2300" dirty="0">
              <a:latin typeface="Consolas" panose="020B0609020204030204" pitchFamily="49" charset="0"/>
            </a:endParaRPr>
          </a:p>
          <a:p>
            <a:r>
              <a:rPr lang="en-US" sz="2300" dirty="0">
                <a:solidFill>
                  <a:srgbClr val="CC0000"/>
                </a:solidFill>
                <a:latin typeface="Consolas" panose="020B0609020204030204" pitchFamily="49" charset="0"/>
              </a:rPr>
              <a:t>Error: 17142, Severity: 14, State: 0.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SQL Server service has been paused. 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No new connections will be allowed. 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To resume the service, use SQL Computer Manager or the Services application in Control Panel.</a:t>
            </a:r>
          </a:p>
          <a:p>
            <a:r>
              <a:rPr lang="en-US" sz="2300" dirty="0">
                <a:solidFill>
                  <a:srgbClr val="CC0000"/>
                </a:solidFill>
                <a:latin typeface="Consolas" panose="020B0609020204030204" pitchFamily="49" charset="0"/>
              </a:rPr>
              <a:t>Error: 18456, Severity: 14, State: 13.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Login failed for user ''. 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Reason: SQL Server service is paused. 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No new connections can be accepted at this time. 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[CLIENT: &lt;local machine&gt;]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63E23-B628-40F9-8324-D6D8D0CB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185" y="1483119"/>
            <a:ext cx="4887814" cy="27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53B4-D8CA-43CC-BED5-A42C924B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227A2-264C-4696-B92D-3F7F7E82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1" y="1822133"/>
            <a:ext cx="1454150" cy="145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703CA-FAAC-4CDE-B9CC-2FB7E42ACA5F}"/>
              </a:ext>
            </a:extLst>
          </p:cNvPr>
          <p:cNvSpPr txBox="1"/>
          <p:nvPr/>
        </p:nvSpPr>
        <p:spPr>
          <a:xfrm>
            <a:off x="2079625" y="1995210"/>
            <a:ext cx="897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AMtwo.co/shortcuts-ppt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37CADB-EAA9-4D43-924A-AFD55AF31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37"/>
          <a:stretch/>
        </p:blipFill>
        <p:spPr>
          <a:xfrm>
            <a:off x="254000" y="3536750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2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D65FC1-854A-4DBE-BD96-6DEE4479585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2"/>
            </p:custDataLst>
          </p:nvPr>
        </p:nvSpPr>
        <p:spPr>
          <a:xfrm>
            <a:off x="883920" y="822960"/>
            <a:ext cx="6766560" cy="33223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938C6-E3F4-42C5-871D-EFBE78B30F2F}"/>
              </a:ext>
            </a:extLst>
          </p:cNvPr>
          <p:cNvSpPr txBox="1"/>
          <p:nvPr/>
        </p:nvSpPr>
        <p:spPr>
          <a:xfrm>
            <a:off x="883920" y="1560126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Questions?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948B3B-2E71-4976-A99D-C6A3A45E7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01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17F75D-A558-4437-AC5D-A5C58E83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9263307" cy="4460834"/>
          </a:xfrm>
        </p:spPr>
        <p:txBody>
          <a:bodyPr>
            <a:normAutofit fontScale="55000" lnSpcReduction="20000"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posts about these tips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AMtwo.co/shortcuts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slides + cheat sheet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AMtwo.co/shortcuts-ppt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SSMS Keymap for SQL Ops Studio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github.com/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kevcunnane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ssmskeymap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information referenced in slides</a:t>
            </a:r>
          </a:p>
          <a:p>
            <a:pPr lvl="1"/>
            <a:r>
              <a:rPr lang="en-US" sz="3600" dirty="0">
                <a:hlinkClick r:id="rId3"/>
              </a:rPr>
              <a:t>AMtwo.co/</a:t>
            </a:r>
            <a:r>
              <a:rPr lang="en-US" sz="3600" dirty="0" err="1">
                <a:hlinkClick r:id="rId3"/>
              </a:rPr>
              <a:t>RemapSSMS</a:t>
            </a:r>
            <a:endParaRPr lang="en-US" sz="3600" dirty="0"/>
          </a:p>
          <a:p>
            <a:pPr lvl="1"/>
            <a:r>
              <a:rPr lang="en-US" sz="3600" dirty="0">
                <a:hlinkClick r:id="rId6"/>
              </a:rPr>
              <a:t>go.am2.co/</a:t>
            </a:r>
            <a:r>
              <a:rPr lang="en-US" sz="3600" dirty="0" err="1">
                <a:hlinkClick r:id="rId6"/>
              </a:rPr>
              <a:t>MagicGuids</a:t>
            </a:r>
            <a:endParaRPr lang="en-US" sz="4000" dirty="0"/>
          </a:p>
          <a:p>
            <a:pPr lvl="1"/>
            <a:r>
              <a:rPr lang="en-US" sz="3600" dirty="0">
                <a:hlinkClick r:id="rId7"/>
              </a:rPr>
              <a:t>davidklee.net/2015/11/30/summon-blue-screens-of-death-for-testing-purposes-only-of-course/</a:t>
            </a:r>
            <a:endParaRPr lang="en-US" sz="3600" dirty="0"/>
          </a:p>
          <a:p>
            <a:pPr lvl="1"/>
            <a:r>
              <a:rPr lang="en-US" sz="3600" dirty="0">
                <a:hlinkClick r:id="rId8"/>
              </a:rPr>
              <a:t>thomaslarock.com/2016/01/pause-</a:t>
            </a:r>
            <a:r>
              <a:rPr lang="en-US" sz="3600" dirty="0" err="1">
                <a:hlinkClick r:id="rId8"/>
              </a:rPr>
              <a:t>sql</a:t>
            </a:r>
            <a:r>
              <a:rPr lang="en-US" sz="3600" dirty="0">
                <a:hlinkClick r:id="rId8"/>
              </a:rPr>
              <a:t>-server-service-before-restarting/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96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03B901-B143-473D-A09B-A49F3F133A4B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tebase Medium" panose="00000500000000000000" pitchFamily="50" charset="0"/>
                <a:ea typeface="Roboto Medium" pitchFamily="2" charset="0"/>
                <a:cs typeface="+mn-cs"/>
              </a:rPr>
              <a:t>Virtual booth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9B9EF-F418-4ABC-B1B3-3E8C83CDD174}"/>
              </a:ext>
            </a:extLst>
          </p:cNvPr>
          <p:cNvCxnSpPr>
            <a:cxnSpLocks/>
          </p:cNvCxnSpPr>
          <p:nvPr/>
        </p:nvCxnSpPr>
        <p:spPr>
          <a:xfrm>
            <a:off x="2272950" y="559243"/>
            <a:ext cx="0" cy="31464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84387B-5B56-4824-B95F-AE1B420C0070}"/>
              </a:ext>
            </a:extLst>
          </p:cNvPr>
          <p:cNvSpPr txBox="1"/>
          <p:nvPr/>
        </p:nvSpPr>
        <p:spPr>
          <a:xfrm>
            <a:off x="476447" y="1299394"/>
            <a:ext cx="10004420" cy="4275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et your virtual swag bag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Live chat to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Redgaters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 and book 1-2-1 meetings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Discuss sessions with other attendees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Enter our competition to win an awesome prize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Sign up for Thursday’s pub quiz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italic" panose="02000000000000000000" pitchFamily="2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94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6474B4F-F2E6-4C05-A028-835691981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7376" y="2735823"/>
            <a:ext cx="4352064" cy="3664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19CA9F-37AB-42AB-BE43-871B168CD67F}"/>
              </a:ext>
            </a:extLst>
          </p:cNvPr>
          <p:cNvSpPr txBox="1"/>
          <p:nvPr/>
        </p:nvSpPr>
        <p:spPr>
          <a:xfrm>
            <a:off x="519430" y="1366318"/>
            <a:ext cx="9733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DBAle</a:t>
            </a: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 pub quiz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55ABA-561E-4AD7-A1A8-EC99B4F529EF}"/>
              </a:ext>
            </a:extLst>
          </p:cNvPr>
          <p:cNvSpPr txBox="1"/>
          <p:nvPr/>
        </p:nvSpPr>
        <p:spPr>
          <a:xfrm>
            <a:off x="572140" y="3058368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Join us on Thursday April 2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5357CF-15E9-4D9B-A244-37647FF7E206}"/>
              </a:ext>
            </a:extLst>
          </p:cNvPr>
          <p:cNvSpPr txBox="1"/>
          <p:nvPr/>
        </p:nvSpPr>
        <p:spPr>
          <a:xfrm>
            <a:off x="593200" y="3691474"/>
            <a:ext cx="355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1.30PM CDT / 7.30PM BST</a:t>
            </a:r>
            <a:endParaRPr kumimoji="0" lang="en-US" sz="2000" b="0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61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SSMS keyboard shortcuts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tebase Medium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58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FCCA1-CC14-4C57-AA1E-AE1638D6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105"/>
            <a:ext cx="12192000" cy="5824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344CB0-BF74-441E-AB3A-D0A57DCBDE7A}"/>
              </a:ext>
            </a:extLst>
          </p:cNvPr>
          <p:cNvSpPr txBox="1"/>
          <p:nvPr/>
        </p:nvSpPr>
        <p:spPr>
          <a:xfrm>
            <a:off x="3947746" y="61108"/>
            <a:ext cx="4296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http://</a:t>
            </a:r>
            <a:r>
              <a:rPr lang="en-US" sz="4800" dirty="0">
                <a:solidFill>
                  <a:schemeClr val="accent1"/>
                </a:solidFill>
                <a:latin typeface="+mj-lt"/>
              </a:rPr>
              <a:t>am2.co</a:t>
            </a:r>
          </a:p>
        </p:txBody>
      </p:sp>
    </p:spTree>
    <p:extLst>
      <p:ext uri="{BB962C8B-B14F-4D97-AF65-F5344CB8AC3E}">
        <p14:creationId xmlns:p14="http://schemas.microsoft.com/office/powerpoint/2010/main" val="34784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AF1D4C-CB34-433B-BE0C-FCC71125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39" y="0"/>
            <a:ext cx="9074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48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013E7703CAD44484A7E47FDD7D0511" ma:contentTypeVersion="13" ma:contentTypeDescription="Create a new document." ma:contentTypeScope="" ma:versionID="3a7a2c3a13e4683ac30d1198f38d1f49">
  <xsd:schema xmlns:xsd="http://www.w3.org/2001/XMLSchema" xmlns:xs="http://www.w3.org/2001/XMLSchema" xmlns:p="http://schemas.microsoft.com/office/2006/metadata/properties" xmlns:ns3="4b652fa9-05c4-4ffa-85d2-4d583d8e9b5a" xmlns:ns4="cdc8a243-6a6e-4e95-912a-cba42f798b16" targetNamespace="http://schemas.microsoft.com/office/2006/metadata/properties" ma:root="true" ma:fieldsID="d2d604975688d6bd13b34ed1a5d7bc91" ns3:_="" ns4:_="">
    <xsd:import namespace="4b652fa9-05c4-4ffa-85d2-4d583d8e9b5a"/>
    <xsd:import namespace="cdc8a243-6a6e-4e95-912a-cba42f798b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52fa9-05c4-4ffa-85d2-4d583d8e9b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8a243-6a6e-4e95-912a-cba42f798b1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E40292-3618-4881-B260-F441E731FE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652fa9-05c4-4ffa-85d2-4d583d8e9b5a"/>
    <ds:schemaRef ds:uri="cdc8a243-6a6e-4e95-912a-cba42f798b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42F646-F4DC-479C-B913-E51ECDC404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3B8991-934E-4DE3-B31E-798B9280D34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1839</Words>
  <Application>Microsoft Office PowerPoint</Application>
  <PresentationFormat>Widescreen</PresentationFormat>
  <Paragraphs>350</Paragraphs>
  <Slides>65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82" baseType="lpstr">
      <vt:lpstr>Segoe UI Semibold</vt:lpstr>
      <vt:lpstr>Calibri Light</vt:lpstr>
      <vt:lpstr>gatebase Medium</vt:lpstr>
      <vt:lpstr>Courier New</vt:lpstr>
      <vt:lpstr>Segoe UI Light</vt:lpstr>
      <vt:lpstr>Roboto</vt:lpstr>
      <vt:lpstr>Calibri</vt:lpstr>
      <vt:lpstr>Consolas</vt:lpstr>
      <vt:lpstr>Roboto Medium</vt:lpstr>
      <vt:lpstr>Roboto italic</vt:lpstr>
      <vt:lpstr>Roboto regular</vt:lpstr>
      <vt:lpstr>Wingdings 2</vt:lpstr>
      <vt:lpstr>Wingdings</vt:lpstr>
      <vt:lpstr>Roboto bold</vt:lpstr>
      <vt:lpstr>Arial</vt:lpstr>
      <vt:lpstr>Office Theme</vt:lpstr>
      <vt:lpstr>WidescreenPres</vt:lpstr>
      <vt:lpstr>PowerPoint Presentation</vt:lpstr>
      <vt:lpstr>PowerPoint Presentation</vt:lpstr>
      <vt:lpstr>PowerPoint Presentation</vt:lpstr>
      <vt:lpstr>PowerPoint Presentation</vt:lpstr>
      <vt:lpstr>Why are we here?</vt:lpstr>
      <vt:lpstr>Agenda</vt:lpstr>
      <vt:lpstr>PowerPoint Presentation</vt:lpstr>
      <vt:lpstr>PowerPoint Presentation</vt:lpstr>
      <vt:lpstr>PowerPoint Presentation</vt:lpstr>
      <vt:lpstr>SSMS Keyboard shortcuts</vt:lpstr>
      <vt:lpstr>PowerPoint Presentation</vt:lpstr>
      <vt:lpstr>PowerPoint Presentation</vt:lpstr>
      <vt:lpstr>CTRL + SHIFT + V</vt:lpstr>
      <vt:lpstr>CTRL + ]</vt:lpstr>
      <vt:lpstr>CTRL + SHIFT + M</vt:lpstr>
      <vt:lpstr>CTRL + SHIFT + M</vt:lpstr>
      <vt:lpstr>SSMS Query Shortcuts</vt:lpstr>
      <vt:lpstr>SSMS Query Shortcuts</vt:lpstr>
      <vt:lpstr>ALT + SHIFT + Arrow ALT + DRAG</vt:lpstr>
      <vt:lpstr>PowerPoint Presentation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PowerPoint Presentation</vt:lpstr>
      <vt:lpstr>Azure Data Studio shortcuts</vt:lpstr>
      <vt:lpstr>Woo hoo! They’re the same!</vt:lpstr>
      <vt:lpstr>WTF? All new shortcuts??!!</vt:lpstr>
      <vt:lpstr>SSMS Keymap</vt:lpstr>
      <vt:lpstr>PowerPoint Presentation</vt:lpstr>
      <vt:lpstr>PowerPoint Presentation</vt:lpstr>
      <vt:lpstr>Windows Shortcuts</vt:lpstr>
      <vt:lpstr>Win + [Arrow keys]</vt:lpstr>
      <vt:lpstr>Virtual Desktops (Windows 10)</vt:lpstr>
      <vt:lpstr>PowerPoint Presentation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Slides + more</vt:lpstr>
      <vt:lpstr>PowerPoint Presentation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Taylor</dc:creator>
  <cp:lastModifiedBy>Andy Mallon</cp:lastModifiedBy>
  <cp:revision>49</cp:revision>
  <dcterms:created xsi:type="dcterms:W3CDTF">2020-03-18T19:27:59Z</dcterms:created>
  <dcterms:modified xsi:type="dcterms:W3CDTF">2020-04-03T14:08:49Z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0x01010069013E7703CAD44484A7E47FDD7D0511</vt:lpwstr>
  </property>
</Properties>
</file>